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143D-7F06-47B5-B017-1C9CA0F244D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2B143D-7F06-47B5-B017-1C9CA0F244D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0F92ED-FF6B-4BCD-966D-5D0573486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175351" cy="590465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Современные </a:t>
            </a:r>
            <a:r>
              <a:rPr lang="ru-RU" sz="4800" dirty="0" smtClean="0"/>
              <a:t>русские детские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композиторы</a:t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2000" dirty="0" err="1" smtClean="0">
                <a:solidFill>
                  <a:srgbClr val="FF0000"/>
                </a:solidFill>
              </a:rPr>
              <a:t>Корышева</a:t>
            </a:r>
            <a:r>
              <a:rPr lang="ru-RU" sz="2000" dirty="0" smtClean="0">
                <a:solidFill>
                  <a:srgbClr val="FF0000"/>
                </a:solidFill>
              </a:rPr>
              <a:t> Т.Ю.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Музыкальный руководитель МКДОУ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Кантемировский </a:t>
            </a:r>
            <a:r>
              <a:rPr lang="ru-RU" sz="2000" smtClean="0">
                <a:solidFill>
                  <a:srgbClr val="FF0000"/>
                </a:solidFill>
              </a:rPr>
              <a:t>детский сад №2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61629"/>
            <a:ext cx="5832648" cy="4091507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b="0" dirty="0" smtClean="0">
                <a:effectLst/>
              </a:rPr>
              <a:t>Евгений Павлович родился в городе Лысьва, Пермской области. Родился и вырос Евгений в простой семье, где очень любили и понимали музыку. Он самостоятельно выучился игре на рояле, хорошо пел, собирал пластинки с произведениями Шопена, Бетховена и других известных композиторов. Любовь к музыке у мальчика проявилась рано. С 8 лет Евгений </a:t>
            </a:r>
            <a:r>
              <a:rPr lang="ru-RU" sz="1600" b="0" dirty="0" err="1" smtClean="0">
                <a:effectLst/>
              </a:rPr>
              <a:t>Крылатов</a:t>
            </a:r>
            <a:r>
              <a:rPr lang="ru-RU" sz="1600" b="0" dirty="0" smtClean="0">
                <a:effectLst/>
              </a:rPr>
              <a:t> стал заниматься в Доме пионеров в фортепианном кружке, куда сам попросил родителей записать его. Тогда же он начал сочинять свои первые маленькие музыкальные произведения. Первый инструмент, рояль появился у </a:t>
            </a:r>
            <a:r>
              <a:rPr lang="ru-RU" sz="1600" b="0" dirty="0" err="1" smtClean="0">
                <a:effectLst/>
              </a:rPr>
              <a:t>Крылатова</a:t>
            </a:r>
            <a:r>
              <a:rPr lang="ru-RU" sz="1600" b="0" dirty="0" smtClean="0">
                <a:effectLst/>
              </a:rPr>
              <a:t> в 14 лет. </a:t>
            </a:r>
            <a:r>
              <a:rPr lang="ru-RU" sz="1600" b="0" dirty="0" err="1" smtClean="0">
                <a:effectLst/>
              </a:rPr>
              <a:t>осле</a:t>
            </a:r>
            <a:r>
              <a:rPr lang="ru-RU" sz="1600" b="0" dirty="0" smtClean="0">
                <a:effectLst/>
              </a:rPr>
              <a:t> окончания </a:t>
            </a:r>
            <a:r>
              <a:rPr lang="ru-RU" sz="1600" b="0" dirty="0" err="1" smtClean="0">
                <a:effectLst/>
              </a:rPr>
              <a:t>Мотовилихинской</a:t>
            </a:r>
            <a:r>
              <a:rPr lang="ru-RU" sz="1600" b="0" dirty="0" smtClean="0">
                <a:effectLst/>
              </a:rPr>
              <a:t> музыкальной школы, </a:t>
            </a:r>
            <a:r>
              <a:rPr lang="ru-RU" sz="1600" b="0" dirty="0" err="1" smtClean="0">
                <a:effectLst/>
              </a:rPr>
              <a:t>Крылатов</a:t>
            </a:r>
            <a:r>
              <a:rPr lang="ru-RU" sz="1600" b="0" dirty="0" smtClean="0">
                <a:effectLst/>
              </a:rPr>
              <a:t> поступил в Пермское музыкальное училище. Одним из педагогов, оказавших большую роль в его творческом становлении, была И.П. Гладкова – замечательная пианистка и композитор.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Крылатов</a:t>
            </a:r>
            <a:r>
              <a:rPr lang="ru-RU" b="1" dirty="0"/>
              <a:t> Евгений </a:t>
            </a:r>
            <a:r>
              <a:rPr lang="ru-RU" b="1" dirty="0" smtClean="0"/>
              <a:t>Павлович (23 </a:t>
            </a:r>
            <a:r>
              <a:rPr lang="ru-RU" b="1" dirty="0"/>
              <a:t>февраля 1934 </a:t>
            </a:r>
            <a:r>
              <a:rPr lang="ru-RU" b="1" dirty="0" smtClean="0"/>
              <a:t>г. – по настоящее время)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0225"/>
            <a:ext cx="2044824" cy="286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05064"/>
            <a:ext cx="3614355" cy="2741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3404" y="417732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+mj-lt"/>
                <a:ea typeface="+mj-ea"/>
                <a:cs typeface="+mj-cs"/>
              </a:rPr>
              <a:t>Сам Евгений Павлович не считает свои песни чисто детскими. "Это, скорее, песни о детстве. О добре и зле. О гуманности, о любви к ближнему, о воспитании добрых чувств у людей всех возрастов.».  Соавторы: поэты - Белла Ахмадулина, Роберт Рождественский, Леонид </a:t>
            </a:r>
            <a:r>
              <a:rPr lang="ru-RU" sz="1600" dirty="0" err="1">
                <a:latin typeface="+mj-lt"/>
                <a:ea typeface="+mj-ea"/>
                <a:cs typeface="+mj-cs"/>
              </a:rPr>
              <a:t>Дербенев</a:t>
            </a:r>
            <a:r>
              <a:rPr lang="ru-RU" sz="1600" dirty="0">
                <a:latin typeface="+mj-lt"/>
                <a:ea typeface="+mj-ea"/>
                <a:cs typeface="+mj-cs"/>
              </a:rPr>
              <a:t>,  Игорь </a:t>
            </a:r>
            <a:r>
              <a:rPr lang="ru-RU" sz="1600" dirty="0" err="1">
                <a:latin typeface="+mj-lt"/>
                <a:ea typeface="+mj-ea"/>
                <a:cs typeface="+mj-cs"/>
              </a:rPr>
              <a:t>Шаферан</a:t>
            </a:r>
            <a:r>
              <a:rPr lang="ru-RU" sz="1600" dirty="0">
                <a:latin typeface="+mj-lt"/>
                <a:ea typeface="+mj-ea"/>
                <a:cs typeface="+mj-cs"/>
              </a:rPr>
              <a:t>,  Илья  Резник, Евгений Евтушенко. С Юрием </a:t>
            </a:r>
            <a:r>
              <a:rPr lang="ru-RU" sz="1600" dirty="0" err="1">
                <a:latin typeface="+mj-lt"/>
                <a:ea typeface="+mj-ea"/>
                <a:cs typeface="+mj-cs"/>
              </a:rPr>
              <a:t>Энтиным</a:t>
            </a:r>
            <a:r>
              <a:rPr lang="ru-RU" sz="1600" dirty="0">
                <a:latin typeface="+mj-lt"/>
                <a:ea typeface="+mj-ea"/>
                <a:cs typeface="+mj-cs"/>
              </a:rPr>
              <a:t> написано более 70 песен.</a:t>
            </a:r>
            <a:br>
              <a:rPr lang="ru-RU" sz="1600" dirty="0">
                <a:latin typeface="+mj-lt"/>
                <a:ea typeface="+mj-ea"/>
                <a:cs typeface="+mj-cs"/>
              </a:rPr>
            </a:br>
            <a:endParaRPr lang="ru-RU" sz="1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26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964" y="476672"/>
            <a:ext cx="4114800" cy="3744416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effectLst/>
              </a:rPr>
              <a:t>Евгений Николаевич Птичкин</a:t>
            </a:r>
            <a:r>
              <a:rPr lang="ru-RU" sz="1400" dirty="0" smtClean="0">
                <a:effectLst/>
              </a:rPr>
              <a:t> родился в Москве. В 1958 году он окончил Музыкально-педагогический  институт имени Гнесиных по классу композиции у выдающихся музыкантов – профессора В. Шебалина и Н. </a:t>
            </a:r>
            <a:r>
              <a:rPr lang="ru-RU" sz="1400" dirty="0" err="1" smtClean="0">
                <a:effectLst/>
              </a:rPr>
              <a:t>Пейко</a:t>
            </a:r>
            <a:r>
              <a:rPr lang="ru-RU" sz="1400" dirty="0" smtClean="0">
                <a:effectLst/>
              </a:rPr>
              <a:t> и получил блестящее профессиональное образование. Особое место в творчестве Евгения Николаевича занимает музыка для детей. Он много работал в мультипликации:  «Алиса в стране чудес», «Коля, Оля и Архимед», «Пятачок», «Наш друг Пиши-читай», «Так сойдет» - вот далеко не полный перечень мультфильмов, музыку к которым   написал композитор.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108" y="1166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</a:rPr>
              <a:t>Евгений Николаевич Птичкин</a:t>
            </a:r>
            <a:r>
              <a:rPr lang="ru-RU" dirty="0" smtClean="0">
                <a:effectLst/>
              </a:rPr>
              <a:t> (</a:t>
            </a:r>
            <a:r>
              <a:rPr lang="ru-RU" dirty="0" smtClean="0"/>
              <a:t>1 </a:t>
            </a:r>
            <a:r>
              <a:rPr lang="ru-RU" dirty="0"/>
              <a:t>июля </a:t>
            </a:r>
            <a:r>
              <a:rPr lang="ru-RU" dirty="0" smtClean="0"/>
              <a:t>1930 - </a:t>
            </a:r>
            <a:r>
              <a:rPr lang="ru-RU" dirty="0" smtClean="0">
                <a:effectLst/>
              </a:rPr>
              <a:t>28 ноября  1993)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28575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94466"/>
            <a:ext cx="2088232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45811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>
                <a:latin typeface="+mj-lt"/>
                <a:ea typeface="+mj-ea"/>
                <a:cs typeface="+mj-cs"/>
              </a:rPr>
              <a:t>Детским музыкальным издательством «ТВИК», в серии «Композиторы-детям», был выпущен диск под названием «Пиши-читай», куда вошли наиболее полюбившиеся детской аудитории песни.</a:t>
            </a:r>
            <a:br>
              <a:rPr lang="ru-RU" sz="1500" dirty="0">
                <a:latin typeface="+mj-lt"/>
                <a:ea typeface="+mj-ea"/>
                <a:cs typeface="+mj-cs"/>
              </a:rPr>
            </a:br>
            <a:r>
              <a:rPr lang="ru-RU" sz="1500" dirty="0">
                <a:latin typeface="+mj-lt"/>
                <a:ea typeface="+mj-ea"/>
                <a:cs typeface="+mj-cs"/>
              </a:rPr>
              <a:t>Одним из любимых шлягеров, стала песня  на стихи  </a:t>
            </a:r>
            <a:r>
              <a:rPr lang="ru-RU" sz="1500" dirty="0" err="1">
                <a:latin typeface="+mj-lt"/>
                <a:ea typeface="+mj-ea"/>
                <a:cs typeface="+mj-cs"/>
              </a:rPr>
              <a:t>М.Пляцковского</a:t>
            </a:r>
            <a:r>
              <a:rPr lang="ru-RU" sz="1500" dirty="0">
                <a:latin typeface="+mj-lt"/>
                <a:ea typeface="+mj-ea"/>
                <a:cs typeface="+mj-cs"/>
              </a:rPr>
              <a:t>  «Не дразните собак», в исполнении прославленного Большого детского хора ЦТ и ВР под управлением  </a:t>
            </a:r>
            <a:r>
              <a:rPr lang="ru-RU" sz="1500" dirty="0" err="1">
                <a:latin typeface="+mj-lt"/>
                <a:ea typeface="+mj-ea"/>
                <a:cs typeface="+mj-cs"/>
              </a:rPr>
              <a:t>В.Попова</a:t>
            </a:r>
            <a:r>
              <a:rPr lang="ru-RU" sz="1500" dirty="0">
                <a:latin typeface="+mj-lt"/>
                <a:ea typeface="+mj-ea"/>
                <a:cs typeface="+mj-cs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6056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548680"/>
            <a:ext cx="4978896" cy="2520280"/>
          </a:xfrm>
        </p:spPr>
        <p:txBody>
          <a:bodyPr>
            <a:noAutofit/>
          </a:bodyPr>
          <a:lstStyle/>
          <a:p>
            <a:pPr algn="l"/>
            <a:r>
              <a:rPr lang="ru-RU" sz="1500" dirty="0" smtClean="0">
                <a:effectLst/>
              </a:rPr>
              <a:t>Родился Аркадий Дмитриевич Филиппенко 8 января 1912 года в селе Пуще-Водице возле города Киева. С самого раннего детства его влекло к музыке, и первым инструментом, на котором он научился играть, была </a:t>
            </a:r>
            <a:r>
              <a:rPr lang="ru-RU" sz="1500" dirty="0" err="1" smtClean="0">
                <a:effectLst/>
              </a:rPr>
              <a:t>сопилка</a:t>
            </a:r>
            <a:r>
              <a:rPr lang="ru-RU" sz="1500" dirty="0" smtClean="0">
                <a:effectLst/>
              </a:rPr>
              <a:t>.</a:t>
            </a:r>
            <a:br>
              <a:rPr lang="ru-RU" sz="1500" dirty="0" smtClean="0">
                <a:effectLst/>
              </a:rPr>
            </a:br>
            <a:r>
              <a:rPr lang="ru-RU" sz="1500" dirty="0" smtClean="0">
                <a:effectLst/>
              </a:rPr>
              <a:t>Девяти лет маленький музыкант обучился игре на балалайке, затем на мандолине и гитаре.</a:t>
            </a:r>
            <a:br>
              <a:rPr lang="ru-RU" sz="1500" dirty="0" smtClean="0">
                <a:effectLst/>
              </a:rPr>
            </a:br>
            <a:r>
              <a:rPr lang="ru-RU" sz="1500" dirty="0" smtClean="0">
                <a:effectLst/>
              </a:rPr>
              <a:t>Окончив музыкальную школу, Филиппенко поступил в Киевскую консерваторию, которую окончил в 1939 году по классу профессора </a:t>
            </a:r>
            <a:r>
              <a:rPr lang="ru-RU" sz="1500" dirty="0" err="1" smtClean="0">
                <a:effectLst/>
              </a:rPr>
              <a:t>Л.Н.Ревуцкого</a:t>
            </a:r>
            <a:r>
              <a:rPr lang="ru-RU" sz="1500" dirty="0" smtClean="0">
                <a:effectLst/>
              </a:rPr>
              <a:t>.</a:t>
            </a:r>
            <a:br>
              <a:rPr lang="ru-RU" sz="1500" dirty="0" smtClean="0">
                <a:effectLst/>
              </a:rPr>
            </a:br>
            <a:endParaRPr lang="ru-RU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1539354" y="116632"/>
            <a:ext cx="612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Филиппенко Аркадий Дмитриевич (1912-1983)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2728417" cy="3726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504" y="4581128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ea typeface="+mj-ea"/>
                <a:cs typeface="+mj-cs"/>
              </a:rPr>
              <a:t>После войны, в 1947 году он пишет музыку о смелости солдат на войне и называет ее Героической поэмой для симфонического оркестра, а в следующем году завершает работу над Вторым струнным квартетом, посвященным украинским партизанам. За это произведение композитору была присвоена государственная премия.</a:t>
            </a:r>
            <a:br>
              <a:rPr lang="ru-RU" sz="1400" dirty="0">
                <a:latin typeface="+mj-lt"/>
                <a:ea typeface="+mj-ea"/>
                <a:cs typeface="+mj-cs"/>
              </a:rPr>
            </a:br>
            <a:r>
              <a:rPr lang="ru-RU" sz="1400" dirty="0">
                <a:latin typeface="+mj-lt"/>
                <a:ea typeface="+mj-ea"/>
                <a:cs typeface="+mj-cs"/>
              </a:rPr>
              <a:t>Наряду с этим, композитор уделял большое внимание детской песне.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29000"/>
            <a:ext cx="4625132" cy="305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40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effectLst/>
              </a:rPr>
              <a:t>Чичков</a:t>
            </a:r>
            <a:r>
              <a:rPr lang="ru-RU" sz="2000" b="1" dirty="0" smtClean="0">
                <a:effectLst/>
              </a:rPr>
              <a:t> Юрий Михайлович (26 июля 1929— 6 августа 1990)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9046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>Детские годы композитора прошли в Москве. Любовь к музыке у него проявилась рано. Музыкой Юра занимался с удовольствием и по мере взросления всё чаще думал о том, что сам хотел бы попробовать что-то сочинить. Для детей написал огромное количество песен. Они стали классикой детского жанра.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2736304" cy="344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0" y="3668586"/>
            <a:ext cx="3491880" cy="264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504" y="42930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>Сейчас невозможно представить себе школьный праздник без песен «Одноклассники-однокашники», «Утро школьное, здравствуй», «Детство — это я и ты", "Из чего же, из чего же...", "Наташка-первоклашка", «Наша школьная страна» настолько полюбилась ребятам, что можно сказать стала школьным гимном.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89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20688"/>
            <a:ext cx="4762872" cy="3016349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effectLst/>
              </a:rPr>
              <a:t>Известный композитор, Народный артист России Владимир Яковлевич </a:t>
            </a:r>
            <a:r>
              <a:rPr lang="ru-RU" sz="1600" dirty="0" err="1" smtClean="0">
                <a:effectLst/>
              </a:rPr>
              <a:t>Шаинский</a:t>
            </a:r>
            <a:r>
              <a:rPr lang="ru-RU" sz="1600" dirty="0" smtClean="0">
                <a:effectLst/>
              </a:rPr>
              <a:t> родился 12 декабря 1925 года в Киеве. С девяти лет он начал посещать музыкальную студию при Киевском дворце пионеров, а в 1936 году поступил в музыкальную школу десятилетку при Киевской консерватории (класс скрипки). Первыми произведениями композитора стали струнный квартет, написанный в 1963 году еще в консерватории, и симфония, созданная в 1965 году. </a:t>
            </a:r>
            <a:br>
              <a:rPr lang="ru-RU" sz="1600" dirty="0" smtClean="0">
                <a:effectLst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188640"/>
            <a:ext cx="840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Шаинский</a:t>
            </a:r>
            <a:r>
              <a:rPr lang="ru-RU" b="1" dirty="0"/>
              <a:t> Владимир </a:t>
            </a:r>
            <a:r>
              <a:rPr lang="ru-RU" b="1" dirty="0" smtClean="0"/>
              <a:t>Яковлевич (12 декабря 1925 – по настоящее время)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2299581" cy="272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3939927" cy="295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504" y="3573016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effectLst/>
              </a:rPr>
              <a:t>За годы творческой деятельности Владимир </a:t>
            </a:r>
            <a:r>
              <a:rPr lang="ru-RU" sz="1600" dirty="0" err="1">
                <a:latin typeface="+mj-lt"/>
                <a:ea typeface="+mj-ea"/>
                <a:cs typeface="+mj-cs"/>
              </a:rPr>
              <a:t>Шаинский</a:t>
            </a:r>
            <a:r>
              <a:rPr lang="ru-RU" sz="1600" dirty="0">
                <a:latin typeface="+mj-lt"/>
                <a:ea typeface="+mj-ea"/>
                <a:cs typeface="+mj-cs"/>
              </a:rPr>
              <a:t> сочинил множество произведений, среди которых опера для детей "Трое против </a:t>
            </a:r>
            <a:r>
              <a:rPr lang="ru-RU" sz="1600" dirty="0" err="1">
                <a:latin typeface="+mj-lt"/>
                <a:ea typeface="+mj-ea"/>
                <a:cs typeface="+mj-cs"/>
              </a:rPr>
              <a:t>Марабука</a:t>
            </a:r>
            <a:r>
              <a:rPr lang="ru-RU" sz="1600" dirty="0">
                <a:latin typeface="+mj-lt"/>
                <a:ea typeface="+mj-ea"/>
                <a:cs typeface="+mj-cs"/>
              </a:rPr>
              <a:t>" (1974), мюзиклы "Аз, Буки, Веди" (1975), "Путешествие Нильса" (1984), "Восьмое чудо света" (1985), "Лифт" (1987), "</a:t>
            </a:r>
            <a:r>
              <a:rPr lang="ru-RU" sz="1600" dirty="0" err="1">
                <a:latin typeface="+mj-lt"/>
                <a:ea typeface="+mj-ea"/>
                <a:cs typeface="+mj-cs"/>
              </a:rPr>
              <a:t>Джельсомино</a:t>
            </a:r>
            <a:r>
              <a:rPr lang="ru-RU" sz="1600" dirty="0">
                <a:latin typeface="+mj-lt"/>
                <a:ea typeface="+mj-ea"/>
                <a:cs typeface="+mj-cs"/>
              </a:rPr>
              <a:t> и пираты" (1988), "По сказкам и континентам" (1989), "Рэкет" (1993), "Жених для приданного" (1994). Он написал более 400 песен, большинство из которых практически сразу же становились шлягерами, а многие из них вошли в золотой фонд российской эстрады.</a:t>
            </a:r>
          </a:p>
        </p:txBody>
      </p:sp>
    </p:spTree>
    <p:extLst>
      <p:ext uri="{BB962C8B-B14F-4D97-AF65-F5344CB8AC3E}">
        <p14:creationId xmlns:p14="http://schemas.microsoft.com/office/powerpoint/2010/main" val="275563858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</TotalTime>
  <Words>504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Презентация  Современные русские детские  композиторы  Корышева Т.Ю.  Музыкальный руководитель МКДОУ  Кантемировский детский сад №2</vt:lpstr>
      <vt:lpstr> Евгений Павлович родился в городе Лысьва, Пермской области. Родился и вырос Евгений в простой семье, где очень любили и понимали музыку. Он самостоятельно выучился игре на рояле, хорошо пел, собирал пластинки с произведениями Шопена, Бетховена и других известных композиторов. Любовь к музыке у мальчика проявилась рано. С 8 лет Евгений Крылатов стал заниматься в Доме пионеров в фортепианном кружке, куда сам попросил родителей записать его. Тогда же он начал сочинять свои первые маленькие музыкальные произведения. Первый инструмент, рояль появился у Крылатова в 14 лет. осле окончания Мотовилихинской музыкальной школы, Крылатов поступил в Пермское музыкальное училище. Одним из педагогов, оказавших большую роль в его творческом становлении, была И.П. Гладкова – замечательная пианистка и композитор.</vt:lpstr>
      <vt:lpstr>Евгений Николаевич Птичкин родился в Москве. В 1958 году он окончил Музыкально-педагогический  институт имени Гнесиных по классу композиции у выдающихся музыкантов – профессора В. Шебалина и Н. Пейко и получил блестящее профессиональное образование. Особое место в творчестве Евгения Николаевича занимает музыка для детей. Он много работал в мультипликации:  «Алиса в стране чудес», «Коля, Оля и Архимед», «Пятачок», «Наш друг Пиши-читай», «Так сойдет» - вот далеко не полный перечень мультфильмов, музыку к которым   написал композитор. </vt:lpstr>
      <vt:lpstr>Родился Аркадий Дмитриевич Филиппенко 8 января 1912 года в селе Пуще-Водице возле города Киева. С самого раннего детства его влекло к музыке, и первым инструментом, на котором он научился играть, была сопилка. Девяти лет маленький музыкант обучился игре на балалайке, затем на мандолине и гитаре. Окончив музыкальную школу, Филиппенко поступил в Киевскую консерваторию, которую окончил в 1939 году по классу профессора Л.Н.Ревуцкого. </vt:lpstr>
      <vt:lpstr>Чичков Юрий Михайлович (26 июля 1929— 6 августа 1990)</vt:lpstr>
      <vt:lpstr>Известный композитор, Народный артист России Владимир Яковлевич Шаинский родился 12 декабря 1925 года в Киеве. С девяти лет он начал посещать музыкальную студию при Киевском дворце пионеров, а в 1936 году поступил в музыкальную школу десятилетку при Киевской консерватории (класс скрипки). Первыми произведениями композитора стали струнный квартет, написанный в 1963 году еще в консерватории, и симфония, созданная в 1965 году.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русские детские композиторы</dc:title>
  <dc:creator>Анастасия</dc:creator>
  <cp:lastModifiedBy>Кант_ДС_4</cp:lastModifiedBy>
  <cp:revision>18</cp:revision>
  <dcterms:created xsi:type="dcterms:W3CDTF">2015-12-20T18:59:12Z</dcterms:created>
  <dcterms:modified xsi:type="dcterms:W3CDTF">2019-04-11T07:16:32Z</dcterms:modified>
</cp:coreProperties>
</file>